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7824" autoAdjust="0"/>
  </p:normalViewPr>
  <p:slideViewPr>
    <p:cSldViewPr snapToGrid="0">
      <p:cViewPr varScale="1">
        <p:scale>
          <a:sx n="50" d="100"/>
          <a:sy n="50" d="100"/>
        </p:scale>
        <p:origin x="128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91053-A8AA-4556-A40D-5DF6DEE695A7}" type="datetimeFigureOut">
              <a:rPr lang="en-US" smtClean="0"/>
              <a:t>13-Mar-16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73FFC7-B8AB-41AF-A57B-B889AC2D9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007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Buna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o-R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numesc Cristi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 reprezint echipa </a:t>
            </a:r>
            <a:r>
              <a:rPr lang="ro-R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19, echipa </a:t>
            </a:r>
            <a:r>
              <a:rPr lang="ro-RO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Grip</a:t>
            </a:r>
            <a:r>
              <a:rPr lang="ro-R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3FFC7-B8AB-41AF-A57B-B889AC2D96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18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 care am identificat-o noi e ca tinerii, in general, nu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reusesc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sa-si dezvolte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atitudine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sănătoasă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privința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cheltuielilor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 o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singura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m-am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trezit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mijlocul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lunii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jumatate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disparut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stiu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3FFC7-B8AB-41AF-A57B-B889AC2D96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58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SOLUȚIA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noastră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din 2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aplicatii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o-R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este destinata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utilizarii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 telefonul </a:t>
            </a:r>
            <a:r>
              <a:rPr lang="ro-R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Ea va </a:t>
            </a:r>
            <a:r>
              <a:rPr lang="ro-R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colecta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informatii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despre locurile vizitate de utilizator si le va trimite spre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aplicatia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o-RO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numarul</a:t>
            </a:r>
            <a:r>
              <a:rPr lang="ro-R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ro-RO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Aceasta se afla in </a:t>
            </a:r>
            <a:r>
              <a:rPr lang="ro-RO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</a:t>
            </a:r>
            <a:r>
              <a:rPr lang="ro-R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va </a:t>
            </a:r>
            <a:r>
              <a:rPr lang="ro-R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procesa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datele colectate de prima pentru a </a:t>
            </a:r>
            <a:r>
              <a:rPr lang="ro-R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 automat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o-R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locurile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precum si </a:t>
            </a:r>
            <a:r>
              <a:rPr lang="ro-R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sumele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cheltuite de utilizator pe parcursul unei zile.</a:t>
            </a:r>
            <a:r>
              <a:rPr lang="ro-RO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o-R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Diferențiatorul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major al soluției noastre este tocmai aceasta </a:t>
            </a:r>
            <a:r>
              <a:rPr lang="ro-R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2-a </a:t>
            </a:r>
            <a:r>
              <a:rPr lang="ro-RO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aplicatie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care va face procesul de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urmarire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cheltuielilor mult mai ușor. Utilizatorul nostru </a:t>
            </a:r>
            <a:r>
              <a:rPr lang="ro-R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 va </a:t>
            </a:r>
            <a:r>
              <a:rPr lang="ro-RO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simti</a:t>
            </a:r>
            <a:r>
              <a:rPr lang="ro-R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o-RO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frustarea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efectuarii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unor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operatii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repetitive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-un mod excesiv. El va continua sa-si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urmareasca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cheltuielile devenind </a:t>
            </a:r>
            <a:r>
              <a:rPr lang="ro-R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 </a:t>
            </a:r>
            <a:r>
              <a:rPr lang="ro-RO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constient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acestea si de amploarea lor.</a:t>
            </a:r>
          </a:p>
          <a:p>
            <a:endParaRPr lang="ro-R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3FFC7-B8AB-41AF-A57B-B889AC2D96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05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 perioada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dezvoltarii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solutiei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am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reusit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 identificam mai multe </a:t>
            </a:r>
            <a:r>
              <a:rPr lang="ro-R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metode de monetizare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Cea mai accesibila este oferirea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solutiei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 forma unui </a:t>
            </a:r>
            <a:r>
              <a:rPr lang="ro-R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serviciu cu abonament lunar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catre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tineri cu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varste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intre 22 si 30 de ani.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Acestia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sunt la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inceputul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o-R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independentei lor financiare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 deseori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isi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exprima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dorinta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ro-R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avea unelte 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 sa ii ajute in acest moment. De asemenea am identificat posibilitatea </a:t>
            </a:r>
            <a:r>
              <a:rPr lang="ro-R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asocierii cu una dintre </a:t>
            </a:r>
            <a:r>
              <a:rPr lang="ro-RO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bancile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actioneaza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 plan local precum ING care ar putea sa ofere serviciul nostru ca un pachet complementar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solutiei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internet banking existente. Nu in ultimul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credem ca exista un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ridicat de implicare a </a:t>
            </a:r>
            <a:r>
              <a:rPr lang="ro-RO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marketerilor</a:t>
            </a:r>
            <a:r>
              <a:rPr lang="ro-R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 a </a:t>
            </a:r>
            <a:r>
              <a:rPr lang="ro-RO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retailerilor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 platforma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noastra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pentru a oferii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informatii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despre discount-uri sau oferte special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clientilor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care sunt in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cautarea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reducerii cheltuielilor.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3FFC7-B8AB-41AF-A57B-B889AC2D96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10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Echipa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Grip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-It s-a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fomat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fata locului din </a:t>
            </a:r>
            <a:r>
              <a:rPr lang="ro-R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Ana, Alex, Sergiu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 eu, Cristi. </a:t>
            </a:r>
            <a:r>
              <a:rPr lang="ro-R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Colegii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mei sunt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studenti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cadrul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facultatii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calculatoare in anul 1 iar eu lucrez ca si software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aproximativ 6 ani. Vreau sa va spun cat de </a:t>
            </a:r>
            <a:r>
              <a:rPr lang="ro-RO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mandru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sunt de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prestatia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echipei noastre in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ultimel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24 de ore,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reusind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 trecem de la "am auzit de clase" la a crea un API si o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aplicatie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telefon complet utilizabile. Ii </a:t>
            </a:r>
            <a:r>
              <a:rPr lang="ro-R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felicit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 aceasta cale pe colegii mei pentru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prestatia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 </a:t>
            </a:r>
            <a:r>
              <a:rPr lang="ro-R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dedicatia</a:t>
            </a:r>
            <a:r>
              <a:rPr lang="ro-R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care au dat dovada.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3FFC7-B8AB-41AF-A57B-B889AC2D96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70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13-Mar-16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13-Mar-16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13-Mar-16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13-Mar-16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13-Mar-16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13-Mar-16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13-Mar-16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13-Mar-16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13-Mar-16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13-Mar-16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13-Mar-16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13-Mar-16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13-Mar-16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13-Mar-16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13-Mar-16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13-Mar-16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13-Mar-16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 err="1"/>
              <a:t>Smart</a:t>
            </a:r>
            <a:r>
              <a:rPr lang="ro-RO" dirty="0"/>
              <a:t> Money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o-RO" dirty="0"/>
              <a:t>Metoda inteligenta de a tine evidenta banilor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291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280" y="2159331"/>
            <a:ext cx="4691676" cy="3882362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Cheltuieli scăpate de sub control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ro-RO" dirty="0"/>
              <a:t>Problema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320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14" y="891686"/>
            <a:ext cx="5062993" cy="506299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4410" y="2160589"/>
            <a:ext cx="3176589" cy="3880773"/>
          </a:xfrm>
        </p:spPr>
        <p:txBody>
          <a:bodyPr>
            <a:normAutofit/>
          </a:bodyPr>
          <a:lstStyle/>
          <a:p>
            <a:r>
              <a:rPr lang="ro-RO" dirty="0" err="1"/>
              <a:t>SmartMoney</a:t>
            </a:r>
            <a:endParaRPr lang="ro-RO" dirty="0"/>
          </a:p>
          <a:p>
            <a:pPr lvl="1"/>
            <a:r>
              <a:rPr lang="ro-RO" sz="1800" dirty="0"/>
              <a:t>Toate funcționalitățile aplicațiilor de pe piață</a:t>
            </a:r>
          </a:p>
          <a:p>
            <a:pPr lvl="1"/>
            <a:r>
              <a:rPr lang="ro-RO" sz="1800" dirty="0"/>
              <a:t>Automatizarea introducerii cheltuielilor in aplicație</a:t>
            </a:r>
          </a:p>
          <a:p>
            <a:pPr lvl="1"/>
            <a:r>
              <a:rPr lang="ro-RO" sz="1800" dirty="0"/>
              <a:t>Automatizarea clasificării cheltuielilor</a:t>
            </a:r>
            <a:endParaRPr lang="en-US" sz="1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915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45" y="2638653"/>
            <a:ext cx="5283289" cy="280014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r>
              <a:rPr lang="ro-RO" dirty="0"/>
              <a:t>B2C</a:t>
            </a:r>
          </a:p>
          <a:p>
            <a:pPr lvl="1"/>
            <a:r>
              <a:rPr lang="ro-RO" dirty="0"/>
              <a:t>Tineri profesioniști</a:t>
            </a:r>
          </a:p>
          <a:p>
            <a:pPr lvl="1"/>
            <a:r>
              <a:rPr lang="ro-RO" sz="1800" dirty="0"/>
              <a:t>Oameni care vor să își reducă cheltuielile</a:t>
            </a:r>
          </a:p>
          <a:p>
            <a:r>
              <a:rPr lang="ro-RO" sz="2000" dirty="0"/>
              <a:t>B2B</a:t>
            </a:r>
          </a:p>
          <a:p>
            <a:pPr lvl="1"/>
            <a:r>
              <a:rPr lang="ro-RO" sz="1800" dirty="0"/>
              <a:t>Bănci</a:t>
            </a:r>
          </a:p>
          <a:p>
            <a:pPr lvl="1"/>
            <a:r>
              <a:rPr lang="ro-RO" sz="1800" dirty="0" err="1"/>
              <a:t>Marketeri</a:t>
            </a:r>
            <a:endParaRPr lang="ro-RO" sz="1800" dirty="0"/>
          </a:p>
          <a:p>
            <a:pPr lvl="1"/>
            <a:r>
              <a:rPr lang="ro-RO" sz="1800" dirty="0" err="1"/>
              <a:t>Retaileri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ro-RO" dirty="0"/>
              <a:t>Piață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282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74" y="2159331"/>
            <a:ext cx="5283289" cy="352659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Ana Drăgan</a:t>
            </a:r>
          </a:p>
          <a:p>
            <a:r>
              <a:rPr lang="ro-RO" dirty="0"/>
              <a:t>Sergiu </a:t>
            </a:r>
            <a:r>
              <a:rPr lang="ro-RO" dirty="0" err="1"/>
              <a:t>Jugărean</a:t>
            </a:r>
            <a:endParaRPr lang="ro-RO" dirty="0"/>
          </a:p>
          <a:p>
            <a:r>
              <a:rPr lang="ro-RO" dirty="0"/>
              <a:t>Alex </a:t>
            </a:r>
            <a:r>
              <a:rPr lang="ro-RO" dirty="0" err="1"/>
              <a:t>Băra</a:t>
            </a:r>
            <a:endParaRPr lang="ro-RO" dirty="0"/>
          </a:p>
          <a:p>
            <a:r>
              <a:rPr lang="ro-RO" dirty="0"/>
              <a:t>Cristi Bădilă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ro-RO" dirty="0"/>
              <a:t>Echipa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41729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175</TotalTime>
  <Words>472</Words>
  <Application>Microsoft Office PowerPoint</Application>
  <PresentationFormat>Widescreen</PresentationFormat>
  <Paragraphs>39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Trebuchet MS</vt:lpstr>
      <vt:lpstr>Wingdings 3</vt:lpstr>
      <vt:lpstr>Facet</vt:lpstr>
      <vt:lpstr>Smart Money</vt:lpstr>
      <vt:lpstr>Problema</vt:lpstr>
      <vt:lpstr>Soluția</vt:lpstr>
      <vt:lpstr>Piață</vt:lpstr>
      <vt:lpstr>Echipa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Money</dc:title>
  <dc:creator>Cristian Badila</dc:creator>
  <cp:lastModifiedBy>Cristian Badila</cp:lastModifiedBy>
  <cp:revision>22</cp:revision>
  <dcterms:created xsi:type="dcterms:W3CDTF">2016-03-13T03:21:26Z</dcterms:created>
  <dcterms:modified xsi:type="dcterms:W3CDTF">2016-03-13T06:58:39Z</dcterms:modified>
</cp:coreProperties>
</file>